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8" d="100"/>
          <a:sy n="68" d="100"/>
        </p:scale>
        <p:origin x="79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8BC4EA-814B-42A2-AE93-22D65F6C691C}"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l-GR"/>
        </a:p>
      </dgm:t>
    </dgm:pt>
    <dgm:pt modelId="{3C5065EF-0499-42D5-BC2A-74816F4941A3}">
      <dgm:prSet phldrT="[Κείμενο]"/>
      <dgm:spPr/>
      <dgm:t>
        <a:bodyPr/>
        <a:lstStyle/>
        <a:p>
          <a:r>
            <a:rPr lang="el-GR" dirty="0"/>
            <a:t>Βαρύτητα</a:t>
          </a:r>
        </a:p>
      </dgm:t>
    </dgm:pt>
    <dgm:pt modelId="{91EA29A8-FF5F-4129-9680-83D6F759C7E4}" type="parTrans" cxnId="{8EFBCD5B-B4B8-4D07-8C7F-3376F9635F53}">
      <dgm:prSet/>
      <dgm:spPr/>
      <dgm:t>
        <a:bodyPr/>
        <a:lstStyle/>
        <a:p>
          <a:endParaRPr lang="el-GR"/>
        </a:p>
      </dgm:t>
    </dgm:pt>
    <dgm:pt modelId="{21CF00D1-EF4E-4C9A-ADAC-6791846A1086}" type="sibTrans" cxnId="{8EFBCD5B-B4B8-4D07-8C7F-3376F9635F53}">
      <dgm:prSet/>
      <dgm:spPr/>
      <dgm:t>
        <a:bodyPr/>
        <a:lstStyle/>
        <a:p>
          <a:endParaRPr lang="el-GR"/>
        </a:p>
      </dgm:t>
    </dgm:pt>
    <dgm:pt modelId="{E9F6A293-17B9-482C-AD80-E6B61A15098B}">
      <dgm:prSet phldrT="[Κείμενο]"/>
      <dgm:spPr/>
      <dgm:t>
        <a:bodyPr/>
        <a:lstStyle/>
        <a:p>
          <a:r>
            <a:rPr lang="el-GR" dirty="0"/>
            <a:t>Στάση του σώματος</a:t>
          </a:r>
        </a:p>
      </dgm:t>
    </dgm:pt>
    <dgm:pt modelId="{BD57D795-010C-47E8-B084-73F7B562524B}" type="parTrans" cxnId="{B2B9CA82-9AA1-4E69-BBE9-EEC0AA5F1114}">
      <dgm:prSet/>
      <dgm:spPr/>
      <dgm:t>
        <a:bodyPr/>
        <a:lstStyle/>
        <a:p>
          <a:endParaRPr lang="el-GR"/>
        </a:p>
      </dgm:t>
    </dgm:pt>
    <dgm:pt modelId="{1C34540B-BC16-41C6-8374-7557E2243F8B}" type="sibTrans" cxnId="{B2B9CA82-9AA1-4E69-BBE9-EEC0AA5F1114}">
      <dgm:prSet/>
      <dgm:spPr/>
      <dgm:t>
        <a:bodyPr/>
        <a:lstStyle/>
        <a:p>
          <a:endParaRPr lang="el-GR"/>
        </a:p>
      </dgm:t>
    </dgm:pt>
    <dgm:pt modelId="{B29C0F3C-626F-43DB-A4E9-07210F3904D0}">
      <dgm:prSet phldrT="[Κείμενο]"/>
      <dgm:spPr/>
      <dgm:t>
        <a:bodyPr/>
        <a:lstStyle/>
        <a:p>
          <a:r>
            <a:rPr lang="el-GR" dirty="0"/>
            <a:t>Αρτηριακή πίεση</a:t>
          </a:r>
        </a:p>
      </dgm:t>
    </dgm:pt>
    <dgm:pt modelId="{DF53BEB1-7DF4-4752-94A4-9C515D0AFF15}" type="parTrans" cxnId="{5B4C47E3-8934-44E2-9F61-8662AD08E2A0}">
      <dgm:prSet/>
      <dgm:spPr/>
      <dgm:t>
        <a:bodyPr/>
        <a:lstStyle/>
        <a:p>
          <a:endParaRPr lang="el-GR"/>
        </a:p>
      </dgm:t>
    </dgm:pt>
    <dgm:pt modelId="{EBE77908-86B4-4DEA-858A-F20340DE6D08}" type="sibTrans" cxnId="{5B4C47E3-8934-44E2-9F61-8662AD08E2A0}">
      <dgm:prSet/>
      <dgm:spPr/>
      <dgm:t>
        <a:bodyPr/>
        <a:lstStyle/>
        <a:p>
          <a:endParaRPr lang="el-GR"/>
        </a:p>
      </dgm:t>
    </dgm:pt>
    <dgm:pt modelId="{A58B2FCE-25A2-46F4-A681-2BF9A7FEF903}">
      <dgm:prSet phldrT="[Κείμενο]"/>
      <dgm:spPr/>
      <dgm:t>
        <a:bodyPr/>
        <a:lstStyle/>
        <a:p>
          <a:r>
            <a:rPr lang="el-GR" dirty="0"/>
            <a:t>Παραγωγή ηλεκτρικού ρεύματος</a:t>
          </a:r>
        </a:p>
      </dgm:t>
    </dgm:pt>
    <dgm:pt modelId="{0933FF64-688B-4402-887E-7B0305C181A1}" type="parTrans" cxnId="{97828BA8-0B55-426A-99E1-B0D0246A7C41}">
      <dgm:prSet/>
      <dgm:spPr/>
      <dgm:t>
        <a:bodyPr/>
        <a:lstStyle/>
        <a:p>
          <a:endParaRPr lang="el-GR"/>
        </a:p>
      </dgm:t>
    </dgm:pt>
    <dgm:pt modelId="{C2CF18C1-00A6-4FF8-AE74-9C5186C932AD}" type="sibTrans" cxnId="{97828BA8-0B55-426A-99E1-B0D0246A7C41}">
      <dgm:prSet/>
      <dgm:spPr/>
      <dgm:t>
        <a:bodyPr/>
        <a:lstStyle/>
        <a:p>
          <a:endParaRPr lang="el-GR"/>
        </a:p>
      </dgm:t>
    </dgm:pt>
    <dgm:pt modelId="{3E3904EB-0CAB-4F1E-BC8C-6155748AD29A}">
      <dgm:prSet phldrT="[Κείμενο]"/>
      <dgm:spPr/>
      <dgm:t>
        <a:bodyPr/>
        <a:lstStyle/>
        <a:p>
          <a:r>
            <a:rPr lang="el-GR" dirty="0"/>
            <a:t>Καθυστέρηση γήρανσης</a:t>
          </a:r>
        </a:p>
      </dgm:t>
    </dgm:pt>
    <dgm:pt modelId="{D70CCCD6-5AC3-49AB-A9AE-ECB2F1755357}" type="parTrans" cxnId="{765D3C53-EA08-45CE-8703-9004A8C2725F}">
      <dgm:prSet/>
      <dgm:spPr/>
      <dgm:t>
        <a:bodyPr/>
        <a:lstStyle/>
        <a:p>
          <a:endParaRPr lang="el-GR"/>
        </a:p>
      </dgm:t>
    </dgm:pt>
    <dgm:pt modelId="{F3B69B9F-DF1B-479C-AE44-72BB4B0BC43D}" type="sibTrans" cxnId="{765D3C53-EA08-45CE-8703-9004A8C2725F}">
      <dgm:prSet/>
      <dgm:spPr/>
      <dgm:t>
        <a:bodyPr/>
        <a:lstStyle/>
        <a:p>
          <a:endParaRPr lang="el-GR"/>
        </a:p>
      </dgm:t>
    </dgm:pt>
    <dgm:pt modelId="{4BDADE80-7A22-4177-A343-B15E3AD83DC2}">
      <dgm:prSet phldrT="[Κείμενο]"/>
      <dgm:spPr/>
      <dgm:t>
        <a:bodyPr/>
        <a:lstStyle/>
        <a:p>
          <a:r>
            <a:rPr lang="el-GR" dirty="0"/>
            <a:t>Εγκέφαλος </a:t>
          </a:r>
        </a:p>
      </dgm:t>
    </dgm:pt>
    <dgm:pt modelId="{17C54DC2-4C5B-415D-9539-0FBFD994A579}" type="parTrans" cxnId="{145FB463-A416-454E-AC58-4C982E789BDC}">
      <dgm:prSet/>
      <dgm:spPr/>
      <dgm:t>
        <a:bodyPr/>
        <a:lstStyle/>
        <a:p>
          <a:endParaRPr lang="el-GR"/>
        </a:p>
      </dgm:t>
    </dgm:pt>
    <dgm:pt modelId="{F689195B-0991-49E6-99FE-F8989797E755}" type="sibTrans" cxnId="{145FB463-A416-454E-AC58-4C982E789BDC}">
      <dgm:prSet/>
      <dgm:spPr/>
      <dgm:t>
        <a:bodyPr/>
        <a:lstStyle/>
        <a:p>
          <a:endParaRPr lang="el-GR"/>
        </a:p>
      </dgm:t>
    </dgm:pt>
    <dgm:pt modelId="{B14E8F9E-E489-41C4-81C3-51A4E217AAD9}" type="pres">
      <dgm:prSet presAssocID="{4C8BC4EA-814B-42A2-AE93-22D65F6C691C}" presName="Name0" presStyleCnt="0">
        <dgm:presLayoutVars>
          <dgm:chMax val="1"/>
          <dgm:dir/>
          <dgm:animLvl val="ctr"/>
          <dgm:resizeHandles val="exact"/>
        </dgm:presLayoutVars>
      </dgm:prSet>
      <dgm:spPr/>
    </dgm:pt>
    <dgm:pt modelId="{2C2511E2-91A3-4BF9-B934-914E8846BF57}" type="pres">
      <dgm:prSet presAssocID="{3C5065EF-0499-42D5-BC2A-74816F4941A3}" presName="centerShape" presStyleLbl="node0" presStyleIdx="0" presStyleCnt="1" custLinFactNeighborX="2857" custLinFactNeighborY="-3539"/>
      <dgm:spPr/>
    </dgm:pt>
    <dgm:pt modelId="{BDA12732-1623-4032-86BC-64730A2CC899}" type="pres">
      <dgm:prSet presAssocID="{BD57D795-010C-47E8-B084-73F7B562524B}" presName="parTrans" presStyleLbl="sibTrans2D1" presStyleIdx="0" presStyleCnt="5"/>
      <dgm:spPr/>
    </dgm:pt>
    <dgm:pt modelId="{A3A74EB8-8FF5-4D66-8F0F-1B1BD32FD1EE}" type="pres">
      <dgm:prSet presAssocID="{BD57D795-010C-47E8-B084-73F7B562524B}" presName="connectorText" presStyleLbl="sibTrans2D1" presStyleIdx="0" presStyleCnt="5"/>
      <dgm:spPr/>
    </dgm:pt>
    <dgm:pt modelId="{1EFFEFC9-377E-4627-8471-B49894E2B5C3}" type="pres">
      <dgm:prSet presAssocID="{E9F6A293-17B9-482C-AD80-E6B61A15098B}" presName="node" presStyleLbl="node1" presStyleIdx="0" presStyleCnt="5">
        <dgm:presLayoutVars>
          <dgm:bulletEnabled val="1"/>
        </dgm:presLayoutVars>
      </dgm:prSet>
      <dgm:spPr/>
    </dgm:pt>
    <dgm:pt modelId="{E85B9220-135C-4F94-934D-24FAA781D44F}" type="pres">
      <dgm:prSet presAssocID="{DF53BEB1-7DF4-4752-94A4-9C515D0AFF15}" presName="parTrans" presStyleLbl="sibTrans2D1" presStyleIdx="1" presStyleCnt="5"/>
      <dgm:spPr/>
    </dgm:pt>
    <dgm:pt modelId="{F1B85957-58E9-48FD-B295-18ED98C66D25}" type="pres">
      <dgm:prSet presAssocID="{DF53BEB1-7DF4-4752-94A4-9C515D0AFF15}" presName="connectorText" presStyleLbl="sibTrans2D1" presStyleIdx="1" presStyleCnt="5"/>
      <dgm:spPr/>
    </dgm:pt>
    <dgm:pt modelId="{60FA5B0C-C148-41BE-A368-0893AD622BFB}" type="pres">
      <dgm:prSet presAssocID="{B29C0F3C-626F-43DB-A4E9-07210F3904D0}" presName="node" presStyleLbl="node1" presStyleIdx="1" presStyleCnt="5">
        <dgm:presLayoutVars>
          <dgm:bulletEnabled val="1"/>
        </dgm:presLayoutVars>
      </dgm:prSet>
      <dgm:spPr/>
    </dgm:pt>
    <dgm:pt modelId="{01E23656-4F70-4755-8E13-DD4C254B723C}" type="pres">
      <dgm:prSet presAssocID="{0933FF64-688B-4402-887E-7B0305C181A1}" presName="parTrans" presStyleLbl="sibTrans2D1" presStyleIdx="2" presStyleCnt="5"/>
      <dgm:spPr/>
    </dgm:pt>
    <dgm:pt modelId="{7798F660-BB17-43E7-99B7-5AFE870D312C}" type="pres">
      <dgm:prSet presAssocID="{0933FF64-688B-4402-887E-7B0305C181A1}" presName="connectorText" presStyleLbl="sibTrans2D1" presStyleIdx="2" presStyleCnt="5"/>
      <dgm:spPr/>
    </dgm:pt>
    <dgm:pt modelId="{37137616-6E80-4278-8615-B31E7A51C8F5}" type="pres">
      <dgm:prSet presAssocID="{A58B2FCE-25A2-46F4-A681-2BF9A7FEF903}" presName="node" presStyleLbl="node1" presStyleIdx="2" presStyleCnt="5">
        <dgm:presLayoutVars>
          <dgm:bulletEnabled val="1"/>
        </dgm:presLayoutVars>
      </dgm:prSet>
      <dgm:spPr/>
    </dgm:pt>
    <dgm:pt modelId="{4F341CBA-99D5-4C99-BAE8-0F0853FFC0F2}" type="pres">
      <dgm:prSet presAssocID="{D70CCCD6-5AC3-49AB-A9AE-ECB2F1755357}" presName="parTrans" presStyleLbl="sibTrans2D1" presStyleIdx="3" presStyleCnt="5"/>
      <dgm:spPr/>
    </dgm:pt>
    <dgm:pt modelId="{1C41B449-9538-4A73-955E-F4442B77D82A}" type="pres">
      <dgm:prSet presAssocID="{D70CCCD6-5AC3-49AB-A9AE-ECB2F1755357}" presName="connectorText" presStyleLbl="sibTrans2D1" presStyleIdx="3" presStyleCnt="5"/>
      <dgm:spPr/>
    </dgm:pt>
    <dgm:pt modelId="{E6DB22FB-A574-4E01-A81D-CE871352C045}" type="pres">
      <dgm:prSet presAssocID="{3E3904EB-0CAB-4F1E-BC8C-6155748AD29A}" presName="node" presStyleLbl="node1" presStyleIdx="3" presStyleCnt="5">
        <dgm:presLayoutVars>
          <dgm:bulletEnabled val="1"/>
        </dgm:presLayoutVars>
      </dgm:prSet>
      <dgm:spPr/>
    </dgm:pt>
    <dgm:pt modelId="{69FE189A-3BE4-4631-947C-8606E3F6E251}" type="pres">
      <dgm:prSet presAssocID="{17C54DC2-4C5B-415D-9539-0FBFD994A579}" presName="parTrans" presStyleLbl="sibTrans2D1" presStyleIdx="4" presStyleCnt="5"/>
      <dgm:spPr/>
    </dgm:pt>
    <dgm:pt modelId="{CEBDA8EB-6A6A-42C8-8FDD-05D8A5AC1B0D}" type="pres">
      <dgm:prSet presAssocID="{17C54DC2-4C5B-415D-9539-0FBFD994A579}" presName="connectorText" presStyleLbl="sibTrans2D1" presStyleIdx="4" presStyleCnt="5"/>
      <dgm:spPr/>
    </dgm:pt>
    <dgm:pt modelId="{62FF83B7-0847-48BE-ACAB-28E35145D744}" type="pres">
      <dgm:prSet presAssocID="{4BDADE80-7A22-4177-A343-B15E3AD83DC2}" presName="node" presStyleLbl="node1" presStyleIdx="4" presStyleCnt="5">
        <dgm:presLayoutVars>
          <dgm:bulletEnabled val="1"/>
        </dgm:presLayoutVars>
      </dgm:prSet>
      <dgm:spPr/>
    </dgm:pt>
  </dgm:ptLst>
  <dgm:cxnLst>
    <dgm:cxn modelId="{87009203-DCB7-4784-93AD-76F09431B2DE}" type="presOf" srcId="{DF53BEB1-7DF4-4752-94A4-9C515D0AFF15}" destId="{E85B9220-135C-4F94-934D-24FAA781D44F}" srcOrd="0" destOrd="0" presId="urn:microsoft.com/office/officeart/2005/8/layout/radial5"/>
    <dgm:cxn modelId="{50092D14-2A10-4366-B5EE-0634040C7B34}" type="presOf" srcId="{D70CCCD6-5AC3-49AB-A9AE-ECB2F1755357}" destId="{4F341CBA-99D5-4C99-BAE8-0F0853FFC0F2}" srcOrd="0" destOrd="0" presId="urn:microsoft.com/office/officeart/2005/8/layout/radial5"/>
    <dgm:cxn modelId="{D6524C19-F8CF-44E3-A964-9803A7406C5E}" type="presOf" srcId="{0933FF64-688B-4402-887E-7B0305C181A1}" destId="{7798F660-BB17-43E7-99B7-5AFE870D312C}" srcOrd="1" destOrd="0" presId="urn:microsoft.com/office/officeart/2005/8/layout/radial5"/>
    <dgm:cxn modelId="{743A891C-5C10-4C5C-8EDD-4B301838546D}" type="presOf" srcId="{D70CCCD6-5AC3-49AB-A9AE-ECB2F1755357}" destId="{1C41B449-9538-4A73-955E-F4442B77D82A}" srcOrd="1" destOrd="0" presId="urn:microsoft.com/office/officeart/2005/8/layout/radial5"/>
    <dgm:cxn modelId="{BAB74934-FBE2-436F-B45B-B2904C894EC7}" type="presOf" srcId="{DF53BEB1-7DF4-4752-94A4-9C515D0AFF15}" destId="{F1B85957-58E9-48FD-B295-18ED98C66D25}" srcOrd="1" destOrd="0" presId="urn:microsoft.com/office/officeart/2005/8/layout/radial5"/>
    <dgm:cxn modelId="{BF2FDB36-698A-41C3-9C34-7F1E44025069}" type="presOf" srcId="{4BDADE80-7A22-4177-A343-B15E3AD83DC2}" destId="{62FF83B7-0847-48BE-ACAB-28E35145D744}" srcOrd="0" destOrd="0" presId="urn:microsoft.com/office/officeart/2005/8/layout/radial5"/>
    <dgm:cxn modelId="{0126523F-EDA7-4DCF-90ED-A389C8699B0C}" type="presOf" srcId="{0933FF64-688B-4402-887E-7B0305C181A1}" destId="{01E23656-4F70-4755-8E13-DD4C254B723C}" srcOrd="0" destOrd="0" presId="urn:microsoft.com/office/officeart/2005/8/layout/radial5"/>
    <dgm:cxn modelId="{8EFBCD5B-B4B8-4D07-8C7F-3376F9635F53}" srcId="{4C8BC4EA-814B-42A2-AE93-22D65F6C691C}" destId="{3C5065EF-0499-42D5-BC2A-74816F4941A3}" srcOrd="0" destOrd="0" parTransId="{91EA29A8-FF5F-4129-9680-83D6F759C7E4}" sibTransId="{21CF00D1-EF4E-4C9A-ADAC-6791846A1086}"/>
    <dgm:cxn modelId="{145FB463-A416-454E-AC58-4C982E789BDC}" srcId="{3C5065EF-0499-42D5-BC2A-74816F4941A3}" destId="{4BDADE80-7A22-4177-A343-B15E3AD83DC2}" srcOrd="4" destOrd="0" parTransId="{17C54DC2-4C5B-415D-9539-0FBFD994A579}" sibTransId="{F689195B-0991-49E6-99FE-F8989797E755}"/>
    <dgm:cxn modelId="{8C8BDC45-E581-4DFC-967A-156B6A8BBCDE}" type="presOf" srcId="{17C54DC2-4C5B-415D-9539-0FBFD994A579}" destId="{CEBDA8EB-6A6A-42C8-8FDD-05D8A5AC1B0D}" srcOrd="1" destOrd="0" presId="urn:microsoft.com/office/officeart/2005/8/layout/radial5"/>
    <dgm:cxn modelId="{E133A546-E84D-42F6-A198-4761E13ACB41}" type="presOf" srcId="{4C8BC4EA-814B-42A2-AE93-22D65F6C691C}" destId="{B14E8F9E-E489-41C4-81C3-51A4E217AAD9}" srcOrd="0" destOrd="0" presId="urn:microsoft.com/office/officeart/2005/8/layout/radial5"/>
    <dgm:cxn modelId="{765D3C53-EA08-45CE-8703-9004A8C2725F}" srcId="{3C5065EF-0499-42D5-BC2A-74816F4941A3}" destId="{3E3904EB-0CAB-4F1E-BC8C-6155748AD29A}" srcOrd="3" destOrd="0" parTransId="{D70CCCD6-5AC3-49AB-A9AE-ECB2F1755357}" sibTransId="{F3B69B9F-DF1B-479C-AE44-72BB4B0BC43D}"/>
    <dgm:cxn modelId="{0E209454-4DFF-4360-9B2B-A42D57FF4CE5}" type="presOf" srcId="{3E3904EB-0CAB-4F1E-BC8C-6155748AD29A}" destId="{E6DB22FB-A574-4E01-A81D-CE871352C045}" srcOrd="0" destOrd="0" presId="urn:microsoft.com/office/officeart/2005/8/layout/radial5"/>
    <dgm:cxn modelId="{B2B9CA82-9AA1-4E69-BBE9-EEC0AA5F1114}" srcId="{3C5065EF-0499-42D5-BC2A-74816F4941A3}" destId="{E9F6A293-17B9-482C-AD80-E6B61A15098B}" srcOrd="0" destOrd="0" parTransId="{BD57D795-010C-47E8-B084-73F7B562524B}" sibTransId="{1C34540B-BC16-41C6-8374-7557E2243F8B}"/>
    <dgm:cxn modelId="{59AD4983-6C9D-4E90-B205-93E6D0F9D0E3}" type="presOf" srcId="{BD57D795-010C-47E8-B084-73F7B562524B}" destId="{A3A74EB8-8FF5-4D66-8F0F-1B1BD32FD1EE}" srcOrd="1" destOrd="0" presId="urn:microsoft.com/office/officeart/2005/8/layout/radial5"/>
    <dgm:cxn modelId="{DB52DE92-65A6-41D8-9960-CA8F6AF3F617}" type="presOf" srcId="{E9F6A293-17B9-482C-AD80-E6B61A15098B}" destId="{1EFFEFC9-377E-4627-8471-B49894E2B5C3}" srcOrd="0" destOrd="0" presId="urn:microsoft.com/office/officeart/2005/8/layout/radial5"/>
    <dgm:cxn modelId="{97828BA8-0B55-426A-99E1-B0D0246A7C41}" srcId="{3C5065EF-0499-42D5-BC2A-74816F4941A3}" destId="{A58B2FCE-25A2-46F4-A681-2BF9A7FEF903}" srcOrd="2" destOrd="0" parTransId="{0933FF64-688B-4402-887E-7B0305C181A1}" sibTransId="{C2CF18C1-00A6-4FF8-AE74-9C5186C932AD}"/>
    <dgm:cxn modelId="{1629CDAC-8ED5-4079-AB8B-9ADB08EB9656}" type="presOf" srcId="{A58B2FCE-25A2-46F4-A681-2BF9A7FEF903}" destId="{37137616-6E80-4278-8615-B31E7A51C8F5}" srcOrd="0" destOrd="0" presId="urn:microsoft.com/office/officeart/2005/8/layout/radial5"/>
    <dgm:cxn modelId="{CD24E7AF-978A-416E-A75A-0BD87D932D30}" type="presOf" srcId="{3C5065EF-0499-42D5-BC2A-74816F4941A3}" destId="{2C2511E2-91A3-4BF9-B934-914E8846BF57}" srcOrd="0" destOrd="0" presId="urn:microsoft.com/office/officeart/2005/8/layout/radial5"/>
    <dgm:cxn modelId="{C44EFBC0-0E7A-42FF-A63F-4CC8628E9EE0}" type="presOf" srcId="{BD57D795-010C-47E8-B084-73F7B562524B}" destId="{BDA12732-1623-4032-86BC-64730A2CC899}" srcOrd="0" destOrd="0" presId="urn:microsoft.com/office/officeart/2005/8/layout/radial5"/>
    <dgm:cxn modelId="{C77632D4-A419-4BB9-B27C-2DAE9BEC38EF}" type="presOf" srcId="{B29C0F3C-626F-43DB-A4E9-07210F3904D0}" destId="{60FA5B0C-C148-41BE-A368-0893AD622BFB}" srcOrd="0" destOrd="0" presId="urn:microsoft.com/office/officeart/2005/8/layout/radial5"/>
    <dgm:cxn modelId="{E653D2E2-6659-4C5E-A8F9-FCF7C6D4795F}" type="presOf" srcId="{17C54DC2-4C5B-415D-9539-0FBFD994A579}" destId="{69FE189A-3BE4-4631-947C-8606E3F6E251}" srcOrd="0" destOrd="0" presId="urn:microsoft.com/office/officeart/2005/8/layout/radial5"/>
    <dgm:cxn modelId="{5B4C47E3-8934-44E2-9F61-8662AD08E2A0}" srcId="{3C5065EF-0499-42D5-BC2A-74816F4941A3}" destId="{B29C0F3C-626F-43DB-A4E9-07210F3904D0}" srcOrd="1" destOrd="0" parTransId="{DF53BEB1-7DF4-4752-94A4-9C515D0AFF15}" sibTransId="{EBE77908-86B4-4DEA-858A-F20340DE6D08}"/>
    <dgm:cxn modelId="{3C7D7BAD-0212-4A3F-B2A6-68F9A09D6219}" type="presParOf" srcId="{B14E8F9E-E489-41C4-81C3-51A4E217AAD9}" destId="{2C2511E2-91A3-4BF9-B934-914E8846BF57}" srcOrd="0" destOrd="0" presId="urn:microsoft.com/office/officeart/2005/8/layout/radial5"/>
    <dgm:cxn modelId="{4D0C7570-B74D-40F0-9996-A611B5D81604}" type="presParOf" srcId="{B14E8F9E-E489-41C4-81C3-51A4E217AAD9}" destId="{BDA12732-1623-4032-86BC-64730A2CC899}" srcOrd="1" destOrd="0" presId="urn:microsoft.com/office/officeart/2005/8/layout/radial5"/>
    <dgm:cxn modelId="{01B1805D-525D-4ADE-8186-F0B541F96F5B}" type="presParOf" srcId="{BDA12732-1623-4032-86BC-64730A2CC899}" destId="{A3A74EB8-8FF5-4D66-8F0F-1B1BD32FD1EE}" srcOrd="0" destOrd="0" presId="urn:microsoft.com/office/officeart/2005/8/layout/radial5"/>
    <dgm:cxn modelId="{15E4D2B1-1484-44E8-8DD1-D9713CE3474B}" type="presParOf" srcId="{B14E8F9E-E489-41C4-81C3-51A4E217AAD9}" destId="{1EFFEFC9-377E-4627-8471-B49894E2B5C3}" srcOrd="2" destOrd="0" presId="urn:microsoft.com/office/officeart/2005/8/layout/radial5"/>
    <dgm:cxn modelId="{430F4124-70DF-4E55-8E73-9A26682320EE}" type="presParOf" srcId="{B14E8F9E-E489-41C4-81C3-51A4E217AAD9}" destId="{E85B9220-135C-4F94-934D-24FAA781D44F}" srcOrd="3" destOrd="0" presId="urn:microsoft.com/office/officeart/2005/8/layout/radial5"/>
    <dgm:cxn modelId="{6B1F3930-2CB8-4B77-9EBF-AE0FFB13180A}" type="presParOf" srcId="{E85B9220-135C-4F94-934D-24FAA781D44F}" destId="{F1B85957-58E9-48FD-B295-18ED98C66D25}" srcOrd="0" destOrd="0" presId="urn:microsoft.com/office/officeart/2005/8/layout/radial5"/>
    <dgm:cxn modelId="{A18F24D9-1CBF-4B53-979C-06B00255301F}" type="presParOf" srcId="{B14E8F9E-E489-41C4-81C3-51A4E217AAD9}" destId="{60FA5B0C-C148-41BE-A368-0893AD622BFB}" srcOrd="4" destOrd="0" presId="urn:microsoft.com/office/officeart/2005/8/layout/radial5"/>
    <dgm:cxn modelId="{22239ED2-7795-432C-B74C-F9496E23CED0}" type="presParOf" srcId="{B14E8F9E-E489-41C4-81C3-51A4E217AAD9}" destId="{01E23656-4F70-4755-8E13-DD4C254B723C}" srcOrd="5" destOrd="0" presId="urn:microsoft.com/office/officeart/2005/8/layout/radial5"/>
    <dgm:cxn modelId="{935F5EA5-65CE-4BD6-8218-8487A8D62D22}" type="presParOf" srcId="{01E23656-4F70-4755-8E13-DD4C254B723C}" destId="{7798F660-BB17-43E7-99B7-5AFE870D312C}" srcOrd="0" destOrd="0" presId="urn:microsoft.com/office/officeart/2005/8/layout/radial5"/>
    <dgm:cxn modelId="{B82D4285-AD23-47FC-ABB7-6A9636021384}" type="presParOf" srcId="{B14E8F9E-E489-41C4-81C3-51A4E217AAD9}" destId="{37137616-6E80-4278-8615-B31E7A51C8F5}" srcOrd="6" destOrd="0" presId="urn:microsoft.com/office/officeart/2005/8/layout/radial5"/>
    <dgm:cxn modelId="{B6D69840-0E4E-407F-ADD3-724AB3E3FDD1}" type="presParOf" srcId="{B14E8F9E-E489-41C4-81C3-51A4E217AAD9}" destId="{4F341CBA-99D5-4C99-BAE8-0F0853FFC0F2}" srcOrd="7" destOrd="0" presId="urn:microsoft.com/office/officeart/2005/8/layout/radial5"/>
    <dgm:cxn modelId="{697E1182-1C59-4054-809F-6DCCD661D4B6}" type="presParOf" srcId="{4F341CBA-99D5-4C99-BAE8-0F0853FFC0F2}" destId="{1C41B449-9538-4A73-955E-F4442B77D82A}" srcOrd="0" destOrd="0" presId="urn:microsoft.com/office/officeart/2005/8/layout/radial5"/>
    <dgm:cxn modelId="{CB9AF32A-5194-4882-A2BC-28E0BF6395E2}" type="presParOf" srcId="{B14E8F9E-E489-41C4-81C3-51A4E217AAD9}" destId="{E6DB22FB-A574-4E01-A81D-CE871352C045}" srcOrd="8" destOrd="0" presId="urn:microsoft.com/office/officeart/2005/8/layout/radial5"/>
    <dgm:cxn modelId="{B6CB1650-9576-4DED-8F3E-9E9E56E70DCE}" type="presParOf" srcId="{B14E8F9E-E489-41C4-81C3-51A4E217AAD9}" destId="{69FE189A-3BE4-4631-947C-8606E3F6E251}" srcOrd="9" destOrd="0" presId="urn:microsoft.com/office/officeart/2005/8/layout/radial5"/>
    <dgm:cxn modelId="{CA3F895E-C48E-481E-8B62-0BAD2327A733}" type="presParOf" srcId="{69FE189A-3BE4-4631-947C-8606E3F6E251}" destId="{CEBDA8EB-6A6A-42C8-8FDD-05D8A5AC1B0D}" srcOrd="0" destOrd="0" presId="urn:microsoft.com/office/officeart/2005/8/layout/radial5"/>
    <dgm:cxn modelId="{AEA30D94-7970-4AFE-B554-67CEFA023FFE}" type="presParOf" srcId="{B14E8F9E-E489-41C4-81C3-51A4E217AAD9}" destId="{62FF83B7-0847-48BE-ACAB-28E35145D744}"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2511E2-91A3-4BF9-B934-914E8846BF57}">
      <dsp:nvSpPr>
        <dsp:cNvPr id="0" name=""/>
        <dsp:cNvSpPr/>
      </dsp:nvSpPr>
      <dsp:spPr>
        <a:xfrm>
          <a:off x="4741402" y="1603388"/>
          <a:ext cx="1229729" cy="12297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l-GR" sz="1600" kern="1200" dirty="0"/>
            <a:t>Βαρύτητα</a:t>
          </a:r>
        </a:p>
      </dsp:txBody>
      <dsp:txXfrm>
        <a:off x="4921492" y="1783478"/>
        <a:ext cx="869549" cy="869549"/>
      </dsp:txXfrm>
    </dsp:sp>
    <dsp:sp modelId="{BDA12732-1623-4032-86BC-64730A2CC899}">
      <dsp:nvSpPr>
        <dsp:cNvPr id="0" name=""/>
        <dsp:cNvSpPr/>
      </dsp:nvSpPr>
      <dsp:spPr>
        <a:xfrm rot="15988870">
          <a:off x="5208111" y="1214159"/>
          <a:ext cx="198533" cy="4181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l-GR" sz="1100" kern="1200"/>
        </a:p>
      </dsp:txBody>
      <dsp:txXfrm rot="10800000">
        <a:off x="5239719" y="1327505"/>
        <a:ext cx="138973" cy="250864"/>
      </dsp:txXfrm>
    </dsp:sp>
    <dsp:sp modelId="{1EFFEFC9-377E-4627-8471-B49894E2B5C3}">
      <dsp:nvSpPr>
        <dsp:cNvPr id="0" name=""/>
        <dsp:cNvSpPr/>
      </dsp:nvSpPr>
      <dsp:spPr>
        <a:xfrm>
          <a:off x="4642935" y="2091"/>
          <a:ext cx="1229729" cy="12297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dirty="0"/>
            <a:t>Στάση του σώματος</a:t>
          </a:r>
        </a:p>
      </dsp:txBody>
      <dsp:txXfrm>
        <a:off x="4823025" y="182181"/>
        <a:ext cx="869549" cy="869549"/>
      </dsp:txXfrm>
    </dsp:sp>
    <dsp:sp modelId="{E85B9220-135C-4F94-934D-24FAA781D44F}">
      <dsp:nvSpPr>
        <dsp:cNvPr id="0" name=""/>
        <dsp:cNvSpPr/>
      </dsp:nvSpPr>
      <dsp:spPr>
        <a:xfrm rot="20704620">
          <a:off x="6024622" y="1805334"/>
          <a:ext cx="193184" cy="4181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l-GR" sz="1100" kern="1200"/>
        </a:p>
      </dsp:txBody>
      <dsp:txXfrm>
        <a:off x="6025599" y="1896418"/>
        <a:ext cx="135229" cy="250864"/>
      </dsp:txXfrm>
    </dsp:sp>
    <dsp:sp modelId="{60FA5B0C-C148-41BE-A368-0893AD622BFB}">
      <dsp:nvSpPr>
        <dsp:cNvPr id="0" name=""/>
        <dsp:cNvSpPr/>
      </dsp:nvSpPr>
      <dsp:spPr>
        <a:xfrm>
          <a:off x="6281862" y="1192842"/>
          <a:ext cx="1229729" cy="12297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dirty="0"/>
            <a:t>Αρτηριακή πίεση</a:t>
          </a:r>
        </a:p>
      </dsp:txBody>
      <dsp:txXfrm>
        <a:off x="6461952" y="1372932"/>
        <a:ext cx="869549" cy="869549"/>
      </dsp:txXfrm>
    </dsp:sp>
    <dsp:sp modelId="{01E23656-4F70-4755-8E13-DD4C254B723C}">
      <dsp:nvSpPr>
        <dsp:cNvPr id="0" name=""/>
        <dsp:cNvSpPr/>
      </dsp:nvSpPr>
      <dsp:spPr>
        <a:xfrm rot="3534236">
          <a:off x="5665982" y="2760317"/>
          <a:ext cx="286635" cy="4181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l-GR" sz="1100" kern="1200"/>
        </a:p>
      </dsp:txBody>
      <dsp:txXfrm>
        <a:off x="5686771" y="2807122"/>
        <a:ext cx="200645" cy="250864"/>
      </dsp:txXfrm>
    </dsp:sp>
    <dsp:sp modelId="{37137616-6E80-4278-8615-B31E7A51C8F5}">
      <dsp:nvSpPr>
        <dsp:cNvPr id="0" name=""/>
        <dsp:cNvSpPr/>
      </dsp:nvSpPr>
      <dsp:spPr>
        <a:xfrm>
          <a:off x="5655848" y="3119516"/>
          <a:ext cx="1229729" cy="12297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dirty="0"/>
            <a:t>Παραγωγή ηλεκτρικού ρεύματος</a:t>
          </a:r>
        </a:p>
      </dsp:txBody>
      <dsp:txXfrm>
        <a:off x="5835938" y="3299606"/>
        <a:ext cx="869549" cy="869549"/>
      </dsp:txXfrm>
    </dsp:sp>
    <dsp:sp modelId="{4F341CBA-99D5-4C99-BAE8-0F0853FFC0F2}">
      <dsp:nvSpPr>
        <dsp:cNvPr id="0" name=""/>
        <dsp:cNvSpPr/>
      </dsp:nvSpPr>
      <dsp:spPr>
        <a:xfrm rot="7574572">
          <a:off x="4634062" y="2759398"/>
          <a:ext cx="344560" cy="4181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l-GR" sz="1100" kern="1200"/>
        </a:p>
      </dsp:txBody>
      <dsp:txXfrm rot="10800000">
        <a:off x="4716302" y="2801336"/>
        <a:ext cx="241192" cy="250864"/>
      </dsp:txXfrm>
    </dsp:sp>
    <dsp:sp modelId="{E6DB22FB-A574-4E01-A81D-CE871352C045}">
      <dsp:nvSpPr>
        <dsp:cNvPr id="0" name=""/>
        <dsp:cNvSpPr/>
      </dsp:nvSpPr>
      <dsp:spPr>
        <a:xfrm>
          <a:off x="3630022" y="3119516"/>
          <a:ext cx="1229729" cy="12297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dirty="0"/>
            <a:t>Καθυστέρηση γήρανσης</a:t>
          </a:r>
        </a:p>
      </dsp:txBody>
      <dsp:txXfrm>
        <a:off x="3810112" y="3299606"/>
        <a:ext cx="869549" cy="869549"/>
      </dsp:txXfrm>
    </dsp:sp>
    <dsp:sp modelId="{69FE189A-3BE4-4631-947C-8606E3F6E251}">
      <dsp:nvSpPr>
        <dsp:cNvPr id="0" name=""/>
        <dsp:cNvSpPr/>
      </dsp:nvSpPr>
      <dsp:spPr>
        <a:xfrm rot="11597708">
          <a:off x="4348468" y="1805842"/>
          <a:ext cx="294421" cy="4181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l-GR" sz="100" kern="1200"/>
        </a:p>
      </dsp:txBody>
      <dsp:txXfrm rot="10800000">
        <a:off x="4435610" y="1899620"/>
        <a:ext cx="206095" cy="250864"/>
      </dsp:txXfrm>
    </dsp:sp>
    <dsp:sp modelId="{62FF83B7-0847-48BE-ACAB-28E35145D744}">
      <dsp:nvSpPr>
        <dsp:cNvPr id="0" name=""/>
        <dsp:cNvSpPr/>
      </dsp:nvSpPr>
      <dsp:spPr>
        <a:xfrm>
          <a:off x="3004007" y="1192842"/>
          <a:ext cx="1229729" cy="12297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l-GR" sz="1100" kern="1200" dirty="0"/>
            <a:t>Εγκέφαλος </a:t>
          </a:r>
        </a:p>
      </dsp:txBody>
      <dsp:txXfrm>
        <a:off x="3184097" y="1372932"/>
        <a:ext cx="869549" cy="869549"/>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31E01EC8-60E3-45F6-967C-0921021EC62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683E002E-43F1-4B36-AD5D-326198C58DF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6E7A9-0196-4DBF-B108-C107384066A7}" type="datetimeFigureOut">
              <a:rPr lang="el-GR" smtClean="0"/>
              <a:t>24/4/2018</a:t>
            </a:fld>
            <a:endParaRPr lang="el-GR"/>
          </a:p>
        </p:txBody>
      </p:sp>
      <p:sp>
        <p:nvSpPr>
          <p:cNvPr id="4" name="Θέση υποσέλιδου 3">
            <a:extLst>
              <a:ext uri="{FF2B5EF4-FFF2-40B4-BE49-F238E27FC236}">
                <a16:creationId xmlns:a16="http://schemas.microsoft.com/office/drawing/2014/main" id="{03A2A1E9-0BD7-4C56-8204-EEC9568E7CF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C74C98F8-3D7E-4221-8491-258B58E7BCD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0F3AF8E-0DC0-454C-A1AD-D5B33BCF3129}" type="slidenum">
              <a:rPr lang="el-GR" smtClean="0"/>
              <a:t>‹#›</a:t>
            </a:fld>
            <a:endParaRPr lang="el-GR"/>
          </a:p>
        </p:txBody>
      </p:sp>
    </p:spTree>
    <p:extLst>
      <p:ext uri="{BB962C8B-B14F-4D97-AF65-F5344CB8AC3E}">
        <p14:creationId xmlns:p14="http://schemas.microsoft.com/office/powerpoint/2010/main" val="2321980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6067D-5FB3-44C7-A0C5-FF57A2133C04}" type="datetimeFigureOut">
              <a:rPr lang="el-GR" smtClean="0"/>
              <a:t>24/4/2018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6C42E-40EE-4A5E-BA04-FEF534BCD9A3}" type="slidenum">
              <a:rPr lang="el-GR" smtClean="0"/>
              <a:t>‹#›</a:t>
            </a:fld>
            <a:endParaRPr lang="el-GR"/>
          </a:p>
        </p:txBody>
      </p:sp>
    </p:spTree>
    <p:extLst>
      <p:ext uri="{BB962C8B-B14F-4D97-AF65-F5344CB8AC3E}">
        <p14:creationId xmlns:p14="http://schemas.microsoft.com/office/powerpoint/2010/main" val="4191597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E874FD9-73B2-4D43-B5C0-CCC6EF05246E}"/>
              </a:ext>
            </a:extLst>
          </p:cNvPr>
          <p:cNvSpPr>
            <a:spLocks noGrp="1"/>
          </p:cNvSpPr>
          <p:nvPr>
            <p:ph type="ctrTitle"/>
          </p:nvPr>
        </p:nvSpPr>
        <p:spPr>
          <a:xfrm>
            <a:off x="2224881" y="136525"/>
            <a:ext cx="9418320" cy="1052420"/>
          </a:xfrm>
        </p:spPr>
        <p:txBody>
          <a:bodyPr anchor="b"/>
          <a:lstStyle>
            <a:lvl1pPr algn="ctr">
              <a:defRPr sz="6000"/>
            </a:lvl1pPr>
          </a:lstStyle>
          <a:p>
            <a:r>
              <a:rPr lang="el-GR" dirty="0"/>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D739FB81-4990-4FB7-8721-6CCFFAB59E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dirty="0"/>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D549C023-0AB2-4261-8E86-D590910EC714}"/>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5" name="Θέση υποσέλιδου 4">
            <a:extLst>
              <a:ext uri="{FF2B5EF4-FFF2-40B4-BE49-F238E27FC236}">
                <a16:creationId xmlns:a16="http://schemas.microsoft.com/office/drawing/2014/main" id="{658C649C-1D2C-4551-B8AA-0EDEA926B8E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560C157A-17AC-4B63-A69E-9B43DAFC21E3}"/>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778299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A5E1A0D-6A09-4DFB-9371-BCDEBF1C0D42}"/>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EED9FE6D-1ECD-405C-89A9-ABE0198F1C19}"/>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1E11E92A-3D36-4A5C-AECF-4E9A570198E8}"/>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5" name="Θέση υποσέλιδου 4">
            <a:extLst>
              <a:ext uri="{FF2B5EF4-FFF2-40B4-BE49-F238E27FC236}">
                <a16:creationId xmlns:a16="http://schemas.microsoft.com/office/drawing/2014/main" id="{39FA5D92-6742-44B7-98F5-6FE781E7C58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2D52D45F-7DD7-42CD-AD95-78041C17374E}"/>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1820154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4E653AF4-E31B-4387-8034-1E8116A97833}"/>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9627919-9948-4730-91C7-D21187BF9187}"/>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887E34FC-1641-40C7-A249-31F593EF8B17}"/>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5" name="Θέση υποσέλιδου 4">
            <a:extLst>
              <a:ext uri="{FF2B5EF4-FFF2-40B4-BE49-F238E27FC236}">
                <a16:creationId xmlns:a16="http://schemas.microsoft.com/office/drawing/2014/main" id="{2F3030EA-0D23-4006-A495-59342E37FC53}"/>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72E7D8F5-3445-47AF-8F3E-036C33D3E044}"/>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1679552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86FE501-5CB5-40F7-B2BF-690E06697474}"/>
              </a:ext>
            </a:extLst>
          </p:cNvPr>
          <p:cNvSpPr>
            <a:spLocks noGrp="1"/>
          </p:cNvSpPr>
          <p:nvPr>
            <p:ph type="title"/>
          </p:nvPr>
        </p:nvSpPr>
        <p:spPr>
          <a:xfrm>
            <a:off x="2714171" y="0"/>
            <a:ext cx="9477829" cy="1325563"/>
          </a:xfrm>
        </p:spPr>
        <p:txBody>
          <a:bodyPr/>
          <a:lstStyle/>
          <a:p>
            <a:r>
              <a:rPr lang="el-GR"/>
              <a:t>Κάντε κλικ για να επεξεργαστείτε τον τίτλο υποδείγματος</a:t>
            </a:r>
          </a:p>
        </p:txBody>
      </p:sp>
      <p:sp>
        <p:nvSpPr>
          <p:cNvPr id="3" name="Θέση υποσέλιδου 2">
            <a:extLst>
              <a:ext uri="{FF2B5EF4-FFF2-40B4-BE49-F238E27FC236}">
                <a16:creationId xmlns:a16="http://schemas.microsoft.com/office/drawing/2014/main" id="{0D9F64FB-01ED-4A81-ACB5-04FDE328B853}"/>
              </a:ext>
            </a:extLst>
          </p:cNvPr>
          <p:cNvSpPr>
            <a:spLocks noGrp="1"/>
          </p:cNvSpPr>
          <p:nvPr>
            <p:ph type="ftr" sz="quarter" idx="10"/>
          </p:nvPr>
        </p:nvSpPr>
        <p:spPr/>
        <p:txBody>
          <a:bodyPr/>
          <a:lstStyle/>
          <a:p>
            <a:r>
              <a:rPr lang="el-GR"/>
              <a:t>Η Βαρύτητα</a:t>
            </a:r>
            <a:endParaRPr lang="el-GR" dirty="0"/>
          </a:p>
        </p:txBody>
      </p:sp>
      <p:sp>
        <p:nvSpPr>
          <p:cNvPr id="4" name="Θέση αριθμού διαφάνειας 3">
            <a:extLst>
              <a:ext uri="{FF2B5EF4-FFF2-40B4-BE49-F238E27FC236}">
                <a16:creationId xmlns:a16="http://schemas.microsoft.com/office/drawing/2014/main" id="{1BC77140-C6E7-4934-8B2F-791F011A9592}"/>
              </a:ext>
            </a:extLst>
          </p:cNvPr>
          <p:cNvSpPr>
            <a:spLocks noGrp="1"/>
          </p:cNvSpPr>
          <p:nvPr>
            <p:ph type="sldNum" sz="quarter" idx="11"/>
          </p:nvPr>
        </p:nvSpPr>
        <p:spPr/>
        <p:txBody>
          <a:bodyPr/>
          <a:lstStyle/>
          <a:p>
            <a:fld id="{61BCF1AF-F285-4319-B4C7-A0925D5E7908}" type="slidenum">
              <a:rPr lang="el-GR" smtClean="0"/>
              <a:t>‹#›</a:t>
            </a:fld>
            <a:endParaRPr lang="el-GR" dirty="0"/>
          </a:p>
        </p:txBody>
      </p:sp>
    </p:spTree>
    <p:extLst>
      <p:ext uri="{BB962C8B-B14F-4D97-AF65-F5344CB8AC3E}">
        <p14:creationId xmlns:p14="http://schemas.microsoft.com/office/powerpoint/2010/main" val="569260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BBA8570-6EFD-499D-930B-7D13F80FE914}"/>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0E32616E-167A-4C1C-A0EB-C9E697CFB269}"/>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092FD381-7B1E-47D8-A4B7-FF8FB84CE8B7}"/>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5" name="Θέση υποσέλιδου 4">
            <a:extLst>
              <a:ext uri="{FF2B5EF4-FFF2-40B4-BE49-F238E27FC236}">
                <a16:creationId xmlns:a16="http://schemas.microsoft.com/office/drawing/2014/main" id="{3B708A3D-D30E-46CF-B8C0-D119EAC7C4E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836A31D8-128B-4B60-A5B5-99BCA42D5A4D}"/>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2745977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6C1DF1A-1A3F-4EE0-A412-D116B6EC59AA}"/>
              </a:ext>
            </a:extLst>
          </p:cNvPr>
          <p:cNvSpPr>
            <a:spLocks noGrp="1"/>
          </p:cNvSpPr>
          <p:nvPr>
            <p:ph type="title"/>
          </p:nvPr>
        </p:nvSpPr>
        <p:spPr>
          <a:xfrm>
            <a:off x="1380490" y="0"/>
            <a:ext cx="10811510" cy="1201783"/>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72141F8-141D-4882-B7C8-74BFCADBA1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DE085DE5-A5B2-48B9-9D24-B2E63E6EB4B0}"/>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5" name="Θέση υποσέλιδου 4">
            <a:extLst>
              <a:ext uri="{FF2B5EF4-FFF2-40B4-BE49-F238E27FC236}">
                <a16:creationId xmlns:a16="http://schemas.microsoft.com/office/drawing/2014/main" id="{8116DFA0-5AA2-44A8-97EA-947E5D659D9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BACA700-352C-45D9-AD97-B598A3AB5BA7}"/>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2178155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306EA22-2212-42F3-810F-90EEFEDF16D6}"/>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84A5CB7A-C0B5-495C-B43F-91207E6B1683}"/>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413A0764-8942-4DFC-8E38-765D32DB7C0F}"/>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3607AD85-3E22-4FD9-AAEA-1039FA555E09}"/>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6" name="Θέση υποσέλιδου 5">
            <a:extLst>
              <a:ext uri="{FF2B5EF4-FFF2-40B4-BE49-F238E27FC236}">
                <a16:creationId xmlns:a16="http://schemas.microsoft.com/office/drawing/2014/main" id="{99BA40DA-DAA2-4EA3-92D8-A679B0B614EF}"/>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1BCABC44-A482-4CF6-AEC4-C88AC800E1F7}"/>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383489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EE81517-D458-4685-A02F-27BF3375C05A}"/>
              </a:ext>
            </a:extLst>
          </p:cNvPr>
          <p:cNvSpPr>
            <a:spLocks noGrp="1"/>
          </p:cNvSpPr>
          <p:nvPr>
            <p:ph type="title"/>
          </p:nvPr>
        </p:nvSpPr>
        <p:spPr>
          <a:xfrm>
            <a:off x="2299063" y="5555"/>
            <a:ext cx="9892937" cy="1157039"/>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4F13A78F-1C59-4949-9EA0-9DA0632DB1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EEADC680-3E09-4017-96EC-27D82A18C78A}"/>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81D3612B-93DE-4060-879D-E594B52D53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8534F15D-D3AF-4E65-9ED9-162D9302F22C}"/>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4E9814E0-BEBE-4B79-94D6-4D8E42BE6220}"/>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8" name="Θέση υποσέλιδου 7">
            <a:extLst>
              <a:ext uri="{FF2B5EF4-FFF2-40B4-BE49-F238E27FC236}">
                <a16:creationId xmlns:a16="http://schemas.microsoft.com/office/drawing/2014/main" id="{FEB37F3C-E0E8-4E28-9C26-4F32B93E1D2A}"/>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2FD0928D-F61D-408A-80C7-44BE12536028}"/>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1749111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14E2743-3F7B-494A-82F4-A0D2EAB507F0}"/>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7A272D35-345C-43EB-ADB1-02E3144C214D}"/>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4" name="Θέση υποσέλιδου 3">
            <a:extLst>
              <a:ext uri="{FF2B5EF4-FFF2-40B4-BE49-F238E27FC236}">
                <a16:creationId xmlns:a16="http://schemas.microsoft.com/office/drawing/2014/main" id="{141625A9-75E6-4938-A0F7-94A0A6FCDEA2}"/>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2BF7BFCF-516D-451D-9366-45D3EE0432E6}"/>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1356704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58CA1758-332C-460A-8CAC-62413B106064}"/>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3" name="Θέση υποσέλιδου 2">
            <a:extLst>
              <a:ext uri="{FF2B5EF4-FFF2-40B4-BE49-F238E27FC236}">
                <a16:creationId xmlns:a16="http://schemas.microsoft.com/office/drawing/2014/main" id="{05CB75C3-E805-4CE1-9AD5-F4F3476AA06D}"/>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C412424A-63AB-4723-95D4-E68C13346924}"/>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6424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E9CC08-7670-44F8-9CE1-6478CE949327}"/>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BA15BE2D-8C45-4B48-9DF9-3C4AF0B625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7AEDC6AA-1D76-4BDB-94D0-526A6D2146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61742D08-F64E-4D7E-A0D8-3276BD9EC3D8}"/>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6" name="Θέση υποσέλιδου 5">
            <a:extLst>
              <a:ext uri="{FF2B5EF4-FFF2-40B4-BE49-F238E27FC236}">
                <a16:creationId xmlns:a16="http://schemas.microsoft.com/office/drawing/2014/main" id="{8E30772C-0E8B-4AE6-945A-25F0290EE278}"/>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F518A85F-E39E-4DE2-9910-C44FC4EEAD13}"/>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52495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1CCC865-948A-45AD-AEA8-7AA13930EA00}"/>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66B57A11-2D9A-48AA-91B9-0F2E65FA22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FB1715A-1749-4B91-A4A6-80880707DD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2A65E181-F77A-4258-A985-B5A004D1AC99}"/>
              </a:ext>
            </a:extLst>
          </p:cNvPr>
          <p:cNvSpPr>
            <a:spLocks noGrp="1"/>
          </p:cNvSpPr>
          <p:nvPr>
            <p:ph type="dt" sz="half" idx="10"/>
          </p:nvPr>
        </p:nvSpPr>
        <p:spPr>
          <a:xfrm>
            <a:off x="662781" y="6326414"/>
            <a:ext cx="2743200" cy="365125"/>
          </a:xfrm>
          <a:prstGeom prst="rect">
            <a:avLst/>
          </a:prstGeom>
        </p:spPr>
        <p:txBody>
          <a:bodyPr/>
          <a:lstStyle/>
          <a:p>
            <a:endParaRPr lang="el-GR"/>
          </a:p>
        </p:txBody>
      </p:sp>
      <p:sp>
        <p:nvSpPr>
          <p:cNvPr id="6" name="Θέση υποσέλιδου 5">
            <a:extLst>
              <a:ext uri="{FF2B5EF4-FFF2-40B4-BE49-F238E27FC236}">
                <a16:creationId xmlns:a16="http://schemas.microsoft.com/office/drawing/2014/main" id="{A212224B-067B-4B57-957A-F04FD09A8AE7}"/>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F3293938-883F-4163-8B0A-9899EF47522E}"/>
              </a:ext>
            </a:extLst>
          </p:cNvPr>
          <p:cNvSpPr>
            <a:spLocks noGrp="1"/>
          </p:cNvSpPr>
          <p:nvPr>
            <p:ph type="sldNum" sz="quarter" idx="12"/>
          </p:nvPr>
        </p:nvSpPr>
        <p:spPr/>
        <p:txBody>
          <a:bodyPr/>
          <a:lstStyle/>
          <a:p>
            <a:fld id="{61BCF1AF-F285-4319-B4C7-A0925D5E7908}" type="slidenum">
              <a:rPr lang="el-GR" smtClean="0"/>
              <a:t>‹#›</a:t>
            </a:fld>
            <a:endParaRPr lang="el-GR"/>
          </a:p>
        </p:txBody>
      </p:sp>
    </p:spTree>
    <p:extLst>
      <p:ext uri="{BB962C8B-B14F-4D97-AF65-F5344CB8AC3E}">
        <p14:creationId xmlns:p14="http://schemas.microsoft.com/office/powerpoint/2010/main" val="3728525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Θέση κειμένου 2">
            <a:extLst>
              <a:ext uri="{FF2B5EF4-FFF2-40B4-BE49-F238E27FC236}">
                <a16:creationId xmlns:a16="http://schemas.microsoft.com/office/drawing/2014/main" id="{A5D8D0B2-A02C-4E13-B993-52AB307AC5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5" name="Θέση υποσέλιδου 4">
            <a:extLst>
              <a:ext uri="{FF2B5EF4-FFF2-40B4-BE49-F238E27FC236}">
                <a16:creationId xmlns:a16="http://schemas.microsoft.com/office/drawing/2014/main" id="{88F09661-A5DD-4D2E-91AC-1EBD00FC71DD}"/>
              </a:ext>
            </a:extLst>
          </p:cNvPr>
          <p:cNvSpPr>
            <a:spLocks noGrp="1"/>
          </p:cNvSpPr>
          <p:nvPr>
            <p:ph type="ftr" sz="quarter" idx="3"/>
          </p:nvPr>
        </p:nvSpPr>
        <p:spPr>
          <a:xfrm>
            <a:off x="167481" y="6356349"/>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a:t>Η Βαρύτητα</a:t>
            </a:r>
          </a:p>
        </p:txBody>
      </p:sp>
      <p:sp>
        <p:nvSpPr>
          <p:cNvPr id="4" name="Ορθογώνιο 3">
            <a:extLst>
              <a:ext uri="{FF2B5EF4-FFF2-40B4-BE49-F238E27FC236}">
                <a16:creationId xmlns:a16="http://schemas.microsoft.com/office/drawing/2014/main" id="{9AF41949-98F4-4145-A722-FC1992A2E4A3}"/>
              </a:ext>
            </a:extLst>
          </p:cNvPr>
          <p:cNvSpPr/>
          <p:nvPr userDrawn="1"/>
        </p:nvSpPr>
        <p:spPr>
          <a:xfrm>
            <a:off x="0" y="0"/>
            <a:ext cx="12192000" cy="120178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l-GR"/>
          </a:p>
        </p:txBody>
      </p:sp>
      <p:sp>
        <p:nvSpPr>
          <p:cNvPr id="6" name="Θέση αριθμού διαφάνειας 5">
            <a:extLst>
              <a:ext uri="{FF2B5EF4-FFF2-40B4-BE49-F238E27FC236}">
                <a16:creationId xmlns:a16="http://schemas.microsoft.com/office/drawing/2014/main" id="{7CE185E1-752E-41EB-BE2B-E8A7132B0E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CF1AF-F285-4319-B4C7-A0925D5E7908}" type="slidenum">
              <a:rPr lang="el-GR" smtClean="0"/>
              <a:t>‹#›</a:t>
            </a:fld>
            <a:endParaRPr lang="el-GR" dirty="0"/>
          </a:p>
        </p:txBody>
      </p:sp>
      <p:pic>
        <p:nvPicPr>
          <p:cNvPr id="12" name="Εικόνα 11">
            <a:extLst>
              <a:ext uri="{FF2B5EF4-FFF2-40B4-BE49-F238E27FC236}">
                <a16:creationId xmlns:a16="http://schemas.microsoft.com/office/drawing/2014/main" id="{01FAE288-0E84-4AE3-9195-52515273330C}"/>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5267324"/>
            <a:ext cx="1325563" cy="1590676"/>
          </a:xfrm>
          <a:prstGeom prst="rect">
            <a:avLst/>
          </a:prstGeom>
        </p:spPr>
      </p:pic>
      <p:sp>
        <p:nvSpPr>
          <p:cNvPr id="2" name="Θέση τίτλου 1">
            <a:extLst>
              <a:ext uri="{FF2B5EF4-FFF2-40B4-BE49-F238E27FC236}">
                <a16:creationId xmlns:a16="http://schemas.microsoft.com/office/drawing/2014/main" id="{F272C8A4-B975-4C56-ABF5-8A69B25F3730}"/>
              </a:ext>
            </a:extLst>
          </p:cNvPr>
          <p:cNvSpPr>
            <a:spLocks noGrp="1"/>
          </p:cNvSpPr>
          <p:nvPr>
            <p:ph type="title"/>
          </p:nvPr>
        </p:nvSpPr>
        <p:spPr>
          <a:xfrm>
            <a:off x="0" y="-1"/>
            <a:ext cx="12192000" cy="1201783"/>
          </a:xfrm>
          <a:prstGeom prst="rect">
            <a:avLst/>
          </a:prstGeom>
          <a:solidFill>
            <a:schemeClr val="tx1"/>
          </a:solidFill>
        </p:spPr>
        <p:txBody>
          <a:bodyPr vert="horz" lIns="91440" tIns="45720" rIns="91440" bIns="45720" rtlCol="0" anchor="ctr">
            <a:normAutofit/>
          </a:bodyPr>
          <a:lstStyle/>
          <a:p>
            <a:endParaRPr lang="el-GR" dirty="0"/>
          </a:p>
        </p:txBody>
      </p:sp>
      <p:pic>
        <p:nvPicPr>
          <p:cNvPr id="8" name="Εικόνα 7" descr=",l,;,444&#10;&#10;&#10;">
            <a:extLst>
              <a:ext uri="{FF2B5EF4-FFF2-40B4-BE49-F238E27FC236}">
                <a16:creationId xmlns:a16="http://schemas.microsoft.com/office/drawing/2014/main" id="{2B796E9F-988A-489E-B46A-0FB0D61A7CBD}"/>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1371939" cy="120178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a:extLst>
              <a:ext uri="{FF2B5EF4-FFF2-40B4-BE49-F238E27FC236}">
                <a16:creationId xmlns:a16="http://schemas.microsoft.com/office/drawing/2014/main" id="{5593BDC8-AFAE-4BAD-9F7B-CFC184FFDF3C}"/>
              </a:ext>
            </a:extLst>
          </p:cNvPr>
          <p:cNvSpPr txBox="1"/>
          <p:nvPr userDrawn="1"/>
        </p:nvSpPr>
        <p:spPr>
          <a:xfrm>
            <a:off x="1325563" y="-2"/>
            <a:ext cx="738664" cy="1201784"/>
          </a:xfrm>
          <a:prstGeom prst="rect">
            <a:avLst/>
          </a:prstGeom>
          <a:noFill/>
        </p:spPr>
        <p:txBody>
          <a:bodyPr vert="vert270" wrap="square" rtlCol="0">
            <a:spAutoFit/>
          </a:bodyPr>
          <a:lstStyle/>
          <a:p>
            <a:r>
              <a:rPr lang="el-GR" sz="1200" dirty="0">
                <a:solidFill>
                  <a:schemeClr val="bg1"/>
                </a:solidFill>
              </a:rPr>
              <a:t>Παιδαγωγικό Τμήμα Δημοτικής Εκπαίδευσης</a:t>
            </a:r>
          </a:p>
        </p:txBody>
      </p:sp>
    </p:spTree>
    <p:extLst>
      <p:ext uri="{BB962C8B-B14F-4D97-AF65-F5344CB8AC3E}">
        <p14:creationId xmlns:p14="http://schemas.microsoft.com/office/powerpoint/2010/main" val="4113030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DA4D9A06-40B4-44E5-A116-2A62F8BAE52D}"/>
              </a:ext>
            </a:extLst>
          </p:cNvPr>
          <p:cNvSpPr>
            <a:spLocks noGrp="1"/>
          </p:cNvSpPr>
          <p:nvPr>
            <p:ph type="ctrTitle"/>
          </p:nvPr>
        </p:nvSpPr>
        <p:spPr/>
        <p:txBody>
          <a:bodyPr/>
          <a:lstStyle/>
          <a:p>
            <a:pPr algn="ctr"/>
            <a:r>
              <a:rPr lang="el-GR" dirty="0"/>
              <a:t>Η βαρύτητα</a:t>
            </a:r>
          </a:p>
        </p:txBody>
      </p:sp>
      <p:sp>
        <p:nvSpPr>
          <p:cNvPr id="5" name="Θέση περιεχομένου 4">
            <a:extLst>
              <a:ext uri="{FF2B5EF4-FFF2-40B4-BE49-F238E27FC236}">
                <a16:creationId xmlns:a16="http://schemas.microsoft.com/office/drawing/2014/main" id="{45714CB1-026E-4806-AF86-24D9D8058F61}"/>
              </a:ext>
            </a:extLst>
          </p:cNvPr>
          <p:cNvSpPr>
            <a:spLocks noGrp="1"/>
          </p:cNvSpPr>
          <p:nvPr>
            <p:ph type="subTitle" idx="1"/>
          </p:nvPr>
        </p:nvSpPr>
        <p:spPr/>
        <p:txBody>
          <a:bodyPr/>
          <a:lstStyle/>
          <a:p>
            <a:r>
              <a:rPr lang="el-GR" dirty="0" err="1"/>
              <a:t>Βουλκίδου</a:t>
            </a:r>
            <a:r>
              <a:rPr lang="el-GR" dirty="0"/>
              <a:t> Κωνσταντίνα-Δέσποινα 4192</a:t>
            </a:r>
          </a:p>
          <a:p>
            <a:r>
              <a:rPr lang="el-GR" dirty="0" err="1"/>
              <a:t>Σταυρακάκη</a:t>
            </a:r>
            <a:r>
              <a:rPr lang="el-GR" dirty="0"/>
              <a:t> Γεωργία 4309</a:t>
            </a:r>
          </a:p>
        </p:txBody>
      </p:sp>
      <p:sp>
        <p:nvSpPr>
          <p:cNvPr id="8" name="Θέση υποσέλιδου 7">
            <a:extLst>
              <a:ext uri="{FF2B5EF4-FFF2-40B4-BE49-F238E27FC236}">
                <a16:creationId xmlns:a16="http://schemas.microsoft.com/office/drawing/2014/main" id="{9346E8E9-B73F-4E11-910D-33F9B6F6DB80}"/>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845DBED7-BB33-41D5-BF67-8DFFCB75689A}"/>
              </a:ext>
            </a:extLst>
          </p:cNvPr>
          <p:cNvSpPr>
            <a:spLocks noGrp="1"/>
          </p:cNvSpPr>
          <p:nvPr>
            <p:ph type="sldNum" sz="quarter" idx="12"/>
          </p:nvPr>
        </p:nvSpPr>
        <p:spPr/>
        <p:txBody>
          <a:bodyPr/>
          <a:lstStyle/>
          <a:p>
            <a:fld id="{61BCF1AF-F285-4319-B4C7-A0925D5E7908}" type="slidenum">
              <a:rPr lang="el-GR" smtClean="0"/>
              <a:t>1</a:t>
            </a:fld>
            <a:endParaRPr lang="el-GR"/>
          </a:p>
        </p:txBody>
      </p:sp>
    </p:spTree>
    <p:extLst>
      <p:ext uri="{BB962C8B-B14F-4D97-AF65-F5344CB8AC3E}">
        <p14:creationId xmlns:p14="http://schemas.microsoft.com/office/powerpoint/2010/main" val="1924551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100842-5B27-437E-9E29-8B51929714BA}"/>
              </a:ext>
            </a:extLst>
          </p:cNvPr>
          <p:cNvSpPr>
            <a:spLocks noGrp="1"/>
          </p:cNvSpPr>
          <p:nvPr>
            <p:ph type="ctrTitle"/>
          </p:nvPr>
        </p:nvSpPr>
        <p:spPr/>
        <p:txBody>
          <a:bodyPr/>
          <a:lstStyle/>
          <a:p>
            <a:pPr algn="ctr"/>
            <a:r>
              <a:rPr lang="el-GR" dirty="0"/>
              <a:t>Η βαρύτητα</a:t>
            </a:r>
          </a:p>
        </p:txBody>
      </p:sp>
      <p:sp>
        <p:nvSpPr>
          <p:cNvPr id="3" name="Θέση περιεχομένου 2">
            <a:extLst>
              <a:ext uri="{FF2B5EF4-FFF2-40B4-BE49-F238E27FC236}">
                <a16:creationId xmlns:a16="http://schemas.microsoft.com/office/drawing/2014/main" id="{6CCBA8E7-CE5D-46F8-975C-2CE4D8C19DBD}"/>
              </a:ext>
            </a:extLst>
          </p:cNvPr>
          <p:cNvSpPr>
            <a:spLocks noGrp="1"/>
          </p:cNvSpPr>
          <p:nvPr>
            <p:ph type="subTitle" idx="1"/>
          </p:nvPr>
        </p:nvSpPr>
        <p:spPr/>
        <p:txBody>
          <a:bodyPr>
            <a:normAutofit/>
          </a:bodyPr>
          <a:lstStyle/>
          <a:p>
            <a:pPr marL="0" indent="0">
              <a:buNone/>
            </a:pPr>
            <a:r>
              <a:rPr lang="el-GR" dirty="0"/>
              <a:t>Στη φυσική, βαρύτητα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p:txBody>
      </p:sp>
      <p:sp>
        <p:nvSpPr>
          <p:cNvPr id="4" name="Θέση υποσέλιδου 3">
            <a:extLst>
              <a:ext uri="{FF2B5EF4-FFF2-40B4-BE49-F238E27FC236}">
                <a16:creationId xmlns:a16="http://schemas.microsoft.com/office/drawing/2014/main" id="{0B1DFF73-C9B3-4638-9F71-064F9062BE4E}"/>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F8BA23BF-870E-4493-809D-8FF4394885AA}"/>
              </a:ext>
            </a:extLst>
          </p:cNvPr>
          <p:cNvSpPr>
            <a:spLocks noGrp="1"/>
          </p:cNvSpPr>
          <p:nvPr>
            <p:ph type="sldNum" sz="quarter" idx="12"/>
          </p:nvPr>
        </p:nvSpPr>
        <p:spPr/>
        <p:txBody>
          <a:bodyPr/>
          <a:lstStyle/>
          <a:p>
            <a:fld id="{61BCF1AF-F285-4319-B4C7-A0925D5E7908}" type="slidenum">
              <a:rPr lang="el-GR" smtClean="0"/>
              <a:t>2</a:t>
            </a:fld>
            <a:endParaRPr lang="el-GR"/>
          </a:p>
        </p:txBody>
      </p:sp>
    </p:spTree>
    <p:extLst>
      <p:ext uri="{BB962C8B-B14F-4D97-AF65-F5344CB8AC3E}">
        <p14:creationId xmlns:p14="http://schemas.microsoft.com/office/powerpoint/2010/main" val="2045146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6D26E8F-3469-4AE6-9889-3AE5CCC83D63}"/>
              </a:ext>
            </a:extLst>
          </p:cNvPr>
          <p:cNvSpPr>
            <a:spLocks noGrp="1"/>
          </p:cNvSpPr>
          <p:nvPr>
            <p:ph type="ctrTitle"/>
          </p:nvPr>
        </p:nvSpPr>
        <p:spPr/>
        <p:txBody>
          <a:bodyPr>
            <a:normAutofit fontScale="90000"/>
          </a:bodyPr>
          <a:lstStyle/>
          <a:p>
            <a:r>
              <a:rPr lang="el-GR" dirty="0"/>
              <a:t>Ποιος ανακάλυψε τη βαρύτητα</a:t>
            </a:r>
          </a:p>
        </p:txBody>
      </p:sp>
      <p:sp>
        <p:nvSpPr>
          <p:cNvPr id="3" name="Θέση περιεχομένου 2">
            <a:extLst>
              <a:ext uri="{FF2B5EF4-FFF2-40B4-BE49-F238E27FC236}">
                <a16:creationId xmlns:a16="http://schemas.microsoft.com/office/drawing/2014/main" id="{2B0C76DE-8F2C-4CF5-97A7-27FAEC6F69B4}"/>
              </a:ext>
            </a:extLst>
          </p:cNvPr>
          <p:cNvSpPr>
            <a:spLocks noGrp="1"/>
          </p:cNvSpPr>
          <p:nvPr>
            <p:ph type="subTitle" idx="1"/>
          </p:nvPr>
        </p:nvSpPr>
        <p:spPr>
          <a:xfrm>
            <a:off x="166467" y="1510518"/>
            <a:ext cx="11859065" cy="3836963"/>
          </a:xfrm>
        </p:spPr>
        <p:txBody>
          <a:bodyPr>
            <a:normAutofit fontScale="85000" lnSpcReduction="20000"/>
          </a:bodyPr>
          <a:lstStyle/>
          <a:p>
            <a:pPr marL="0" indent="0">
              <a:buNone/>
            </a:pPr>
            <a:r>
              <a:rPr lang="el-GR" dirty="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err="1"/>
              <a:t>Βραχμαγκούπτα</a:t>
            </a:r>
            <a:r>
              <a:rPr lang="el-GR" dirty="0"/>
              <a:t> (</a:t>
            </a:r>
            <a:r>
              <a:rPr lang="el-GR" dirty="0" err="1"/>
              <a:t>Brahmagupta</a:t>
            </a:r>
            <a:r>
              <a:rPr lang="el-GR" dirty="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a:t>gurutvā-karṣaṇam</a:t>
            </a:r>
            <a:r>
              <a:rPr lang="el-GR" dirty="0"/>
              <a:t>', σήμαινε 'η έλξη του βάρους'. Ο </a:t>
            </a:r>
            <a:r>
              <a:rPr lang="el-GR" dirty="0" err="1"/>
              <a:t>Βραχμαγκούπτα</a:t>
            </a:r>
            <a:r>
              <a:rPr lang="el-GR" dirty="0"/>
              <a:t> επίσης υιοθέτησε το ηλιοκεντρικό σύστημα για την βαρύτητα, το οποίο είχε νωρίτερα αναπτύξει ο </a:t>
            </a:r>
            <a:r>
              <a:rPr lang="el-GR" dirty="0" err="1"/>
              <a:t>Αριαμπιάτα</a:t>
            </a:r>
            <a:r>
              <a:rPr lang="el-GR" dirty="0"/>
              <a:t> (</a:t>
            </a:r>
            <a:r>
              <a:rPr lang="el-GR" dirty="0" err="1"/>
              <a:t>Aryabhata</a:t>
            </a:r>
            <a:r>
              <a:rPr lang="el-GR" dirty="0"/>
              <a:t>) το 499.Εργαζόμενος πάνω σε αυτές τις ιδέες, το 1687 ο Άγγλος μαθηματικός Σερ Ισαάκ </a:t>
            </a:r>
            <a:r>
              <a:rPr lang="el-GR" dirty="0" err="1"/>
              <a:t>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err="1"/>
              <a:t>Principia</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p:txBody>
      </p:sp>
      <p:sp>
        <p:nvSpPr>
          <p:cNvPr id="4" name="Θέση υποσέλιδου 3">
            <a:extLst>
              <a:ext uri="{FF2B5EF4-FFF2-40B4-BE49-F238E27FC236}">
                <a16:creationId xmlns:a16="http://schemas.microsoft.com/office/drawing/2014/main" id="{3B4C4E9C-03EB-4993-87C5-A14B127A0974}"/>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7C907FF3-D38B-4BD2-8EA4-2CA64D7B51CF}"/>
              </a:ext>
            </a:extLst>
          </p:cNvPr>
          <p:cNvSpPr>
            <a:spLocks noGrp="1"/>
          </p:cNvSpPr>
          <p:nvPr>
            <p:ph type="sldNum" sz="quarter" idx="12"/>
          </p:nvPr>
        </p:nvSpPr>
        <p:spPr/>
        <p:txBody>
          <a:bodyPr/>
          <a:lstStyle/>
          <a:p>
            <a:fld id="{61BCF1AF-F285-4319-B4C7-A0925D5E7908}" type="slidenum">
              <a:rPr lang="el-GR" smtClean="0"/>
              <a:t>3</a:t>
            </a:fld>
            <a:endParaRPr lang="el-GR"/>
          </a:p>
        </p:txBody>
      </p:sp>
    </p:spTree>
    <p:extLst>
      <p:ext uri="{BB962C8B-B14F-4D97-AF65-F5344CB8AC3E}">
        <p14:creationId xmlns:p14="http://schemas.microsoft.com/office/powerpoint/2010/main" val="2914358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F856204-8A75-4BAA-8F34-C7F6C18C9386}"/>
              </a:ext>
            </a:extLst>
          </p:cNvPr>
          <p:cNvSpPr>
            <a:spLocks noGrp="1"/>
          </p:cNvSpPr>
          <p:nvPr>
            <p:ph type="ctrTitle"/>
          </p:nvPr>
        </p:nvSpPr>
        <p:spPr/>
        <p:txBody>
          <a:bodyPr>
            <a:normAutofit fontScale="90000"/>
          </a:bodyPr>
          <a:lstStyle/>
          <a:p>
            <a:r>
              <a:rPr lang="el-GR" dirty="0"/>
              <a:t>Πώς μας επηρεάζει η βαρύτητα</a:t>
            </a:r>
          </a:p>
        </p:txBody>
      </p:sp>
      <p:sp>
        <p:nvSpPr>
          <p:cNvPr id="5" name="Θέση υποσέλιδου 4">
            <a:extLst>
              <a:ext uri="{FF2B5EF4-FFF2-40B4-BE49-F238E27FC236}">
                <a16:creationId xmlns:a16="http://schemas.microsoft.com/office/drawing/2014/main" id="{B2020D54-7E71-4386-9F1A-90A477D5D443}"/>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07EF5B58-7994-4B97-9DEC-7CB5454B8DF2}"/>
              </a:ext>
            </a:extLst>
          </p:cNvPr>
          <p:cNvSpPr>
            <a:spLocks noGrp="1"/>
          </p:cNvSpPr>
          <p:nvPr>
            <p:ph type="sldNum" sz="quarter" idx="12"/>
          </p:nvPr>
        </p:nvSpPr>
        <p:spPr/>
        <p:txBody>
          <a:bodyPr/>
          <a:lstStyle/>
          <a:p>
            <a:fld id="{61BCF1AF-F285-4319-B4C7-A0925D5E7908}" type="slidenum">
              <a:rPr lang="el-GR" smtClean="0"/>
              <a:t>4</a:t>
            </a:fld>
            <a:endParaRPr lang="el-GR"/>
          </a:p>
        </p:txBody>
      </p:sp>
      <p:graphicFrame>
        <p:nvGraphicFramePr>
          <p:cNvPr id="4" name="Θέση περιεχομένου 3">
            <a:extLst>
              <a:ext uri="{FF2B5EF4-FFF2-40B4-BE49-F238E27FC236}">
                <a16:creationId xmlns:a16="http://schemas.microsoft.com/office/drawing/2014/main" id="{98E26D06-919A-446A-8397-1C2E4F7DF736}"/>
              </a:ext>
            </a:extLst>
          </p:cNvPr>
          <p:cNvGraphicFramePr>
            <a:graphicFrameLocks noGrp="1"/>
          </p:cNvGraphicFramePr>
          <p:nvPr>
            <p:ph idx="4294967295"/>
            <p:extLst>
              <p:ext uri="{D42A27DB-BD31-4B8C-83A1-F6EECF244321}">
                <p14:modId xmlns:p14="http://schemas.microsoft.com/office/powerpoint/2010/main" val="1209438737"/>
              </p:ext>
            </p:extLst>
          </p:nvPr>
        </p:nvGraphicFramePr>
        <p:xfrm>
          <a:off x="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3344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4CD8DC4-35B6-49F0-B43F-84EDA3F79CD9}"/>
              </a:ext>
            </a:extLst>
          </p:cNvPr>
          <p:cNvSpPr>
            <a:spLocks noGrp="1"/>
          </p:cNvSpPr>
          <p:nvPr>
            <p:ph type="ctrTitle"/>
          </p:nvPr>
        </p:nvSpPr>
        <p:spPr/>
        <p:txBody>
          <a:bodyPr/>
          <a:lstStyle/>
          <a:p>
            <a:r>
              <a:rPr lang="el-GR"/>
              <a:t>Η βαρύτητα στη σελήνη</a:t>
            </a:r>
            <a:endParaRPr lang="el-GR" dirty="0"/>
          </a:p>
        </p:txBody>
      </p:sp>
      <p:sp>
        <p:nvSpPr>
          <p:cNvPr id="3" name="Θέση περιεχομένου 2">
            <a:extLst>
              <a:ext uri="{FF2B5EF4-FFF2-40B4-BE49-F238E27FC236}">
                <a16:creationId xmlns:a16="http://schemas.microsoft.com/office/drawing/2014/main" id="{8862BB97-4CA4-47DD-916E-D9807B86BC00}"/>
              </a:ext>
            </a:extLst>
          </p:cNvPr>
          <p:cNvSpPr>
            <a:spLocks noGrp="1"/>
          </p:cNvSpPr>
          <p:nvPr>
            <p:ph type="subTitle" idx="1"/>
          </p:nvPr>
        </p:nvSpPr>
        <p:spPr>
          <a:xfrm>
            <a:off x="1622474" y="2350013"/>
            <a:ext cx="9144000" cy="1655762"/>
          </a:xfrm>
        </p:spPr>
        <p:txBody>
          <a:bodyPr>
            <a:normAutofit lnSpcReduction="10000"/>
          </a:bodyPr>
          <a:lstStyle/>
          <a:p>
            <a:r>
              <a:rPr lang="el-GR" dirty="0"/>
              <a:t>Η βαρύτητα στην επιφάνεια της Σελήνης είναι σε ένταση το 1/6 περίπου αυτής της Γης.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4" name="Θέση υποσέλιδου 3">
            <a:extLst>
              <a:ext uri="{FF2B5EF4-FFF2-40B4-BE49-F238E27FC236}">
                <a16:creationId xmlns:a16="http://schemas.microsoft.com/office/drawing/2014/main" id="{57E11992-EF14-4FDB-BC94-E83243E6695B}"/>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C72F1E18-6133-4E3B-B157-C6E081EC8607}"/>
              </a:ext>
            </a:extLst>
          </p:cNvPr>
          <p:cNvSpPr>
            <a:spLocks noGrp="1"/>
          </p:cNvSpPr>
          <p:nvPr>
            <p:ph type="sldNum" sz="quarter" idx="12"/>
          </p:nvPr>
        </p:nvSpPr>
        <p:spPr/>
        <p:txBody>
          <a:bodyPr/>
          <a:lstStyle/>
          <a:p>
            <a:fld id="{61BCF1AF-F285-4319-B4C7-A0925D5E7908}" type="slidenum">
              <a:rPr lang="el-GR" smtClean="0"/>
              <a:pPr/>
              <a:t>5</a:t>
            </a:fld>
            <a:endParaRPr lang="el-GR"/>
          </a:p>
        </p:txBody>
      </p:sp>
    </p:spTree>
    <p:extLst>
      <p:ext uri="{BB962C8B-B14F-4D97-AF65-F5344CB8AC3E}">
        <p14:creationId xmlns:p14="http://schemas.microsoft.com/office/powerpoint/2010/main" val="190497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008AD74-8514-4F6E-844F-37E9099CCA11}"/>
              </a:ext>
            </a:extLst>
          </p:cNvPr>
          <p:cNvSpPr>
            <a:spLocks noGrp="1"/>
          </p:cNvSpPr>
          <p:nvPr>
            <p:ph type="ctrTitle"/>
          </p:nvPr>
        </p:nvSpPr>
        <p:spPr/>
        <p:txBody>
          <a:bodyPr/>
          <a:lstStyle/>
          <a:p>
            <a:pPr algn="ctr"/>
            <a:r>
              <a:rPr lang="el-GR" dirty="0"/>
              <a:t>Επίλογος</a:t>
            </a:r>
          </a:p>
        </p:txBody>
      </p:sp>
      <p:sp>
        <p:nvSpPr>
          <p:cNvPr id="3" name="Θέση περιεχομένου 2">
            <a:extLst>
              <a:ext uri="{FF2B5EF4-FFF2-40B4-BE49-F238E27FC236}">
                <a16:creationId xmlns:a16="http://schemas.microsoft.com/office/drawing/2014/main" id="{091FB06C-5BD6-4756-A22B-9D6920A0725D}"/>
              </a:ext>
            </a:extLst>
          </p:cNvPr>
          <p:cNvSpPr>
            <a:spLocks noGrp="1"/>
          </p:cNvSpPr>
          <p:nvPr>
            <p:ph type="subTitle" idx="1"/>
          </p:nvPr>
        </p:nvSpPr>
        <p:spPr/>
        <p:txBody>
          <a:bodyPr/>
          <a:lstStyle/>
          <a:p>
            <a:pPr marL="0" indent="0" algn="ctr">
              <a:buNone/>
            </a:pPr>
            <a:r>
              <a:rPr lang="el-GR" dirty="0"/>
              <a:t>Σας ευχαριστούμε </a:t>
            </a:r>
          </a:p>
        </p:txBody>
      </p:sp>
      <p:sp>
        <p:nvSpPr>
          <p:cNvPr id="6" name="Θέση υποσέλιδου 5">
            <a:extLst>
              <a:ext uri="{FF2B5EF4-FFF2-40B4-BE49-F238E27FC236}">
                <a16:creationId xmlns:a16="http://schemas.microsoft.com/office/drawing/2014/main" id="{F858E8A3-0760-45A6-970D-6D11EC99DA04}"/>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7F6C1A77-AE39-43F1-9B87-3C4E7FFF2848}"/>
              </a:ext>
            </a:extLst>
          </p:cNvPr>
          <p:cNvSpPr>
            <a:spLocks noGrp="1"/>
          </p:cNvSpPr>
          <p:nvPr>
            <p:ph type="sldNum" sz="quarter" idx="12"/>
          </p:nvPr>
        </p:nvSpPr>
        <p:spPr/>
        <p:txBody>
          <a:bodyPr/>
          <a:lstStyle/>
          <a:p>
            <a:fld id="{61BCF1AF-F285-4319-B4C7-A0925D5E7908}" type="slidenum">
              <a:rPr lang="el-GR" smtClean="0"/>
              <a:t>6</a:t>
            </a:fld>
            <a:endParaRPr lang="el-GR"/>
          </a:p>
        </p:txBody>
      </p:sp>
      <p:pic>
        <p:nvPicPr>
          <p:cNvPr id="5" name="Εικόνα 4">
            <a:extLst>
              <a:ext uri="{FF2B5EF4-FFF2-40B4-BE49-F238E27FC236}">
                <a16:creationId xmlns:a16="http://schemas.microsoft.com/office/drawing/2014/main" id="{3153BD6B-2EE9-4CCC-B46B-3AE695C734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8350" y="5048250"/>
            <a:ext cx="2533650" cy="1809750"/>
          </a:xfrm>
          <a:prstGeom prst="rect">
            <a:avLst/>
          </a:prstGeom>
        </p:spPr>
      </p:pic>
    </p:spTree>
    <p:extLst>
      <p:ext uri="{BB962C8B-B14F-4D97-AF65-F5344CB8AC3E}">
        <p14:creationId xmlns:p14="http://schemas.microsoft.com/office/powerpoint/2010/main" val="1190682453"/>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491</Words>
  <Application>Microsoft Office PowerPoint</Application>
  <PresentationFormat>Ευρεία οθόνη</PresentationFormat>
  <Paragraphs>30</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Η βαρύτητα</vt:lpstr>
      <vt:lpstr>Η βαρύτητα</vt:lpstr>
      <vt:lpstr>Ποιος ανακάλυψε τη βαρύτητα</vt:lpstr>
      <vt:lpstr>Πώς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konstantinavoulki@gmail.com</dc:creator>
  <cp:lastModifiedBy>konstantinavoulki@gmail.com</cp:lastModifiedBy>
  <cp:revision>9</cp:revision>
  <dcterms:created xsi:type="dcterms:W3CDTF">2018-04-18T17:31:17Z</dcterms:created>
  <dcterms:modified xsi:type="dcterms:W3CDTF">2018-04-24T20:25:07Z</dcterms:modified>
</cp:coreProperties>
</file>